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257" r:id="rId4"/>
    <p:sldId id="268" r:id="rId5"/>
    <p:sldId id="258" r:id="rId6"/>
    <p:sldId id="259" r:id="rId7"/>
    <p:sldId id="260" r:id="rId8"/>
    <p:sldId id="267" r:id="rId9"/>
    <p:sldId id="261" r:id="rId10"/>
    <p:sldId id="269" r:id="rId11"/>
    <p:sldId id="262" r:id="rId12"/>
    <p:sldId id="263" r:id="rId13"/>
    <p:sldId id="265"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FFC4"/>
    <a:srgbClr val="63D0FF"/>
    <a:srgbClr val="FFF54D"/>
    <a:srgbClr val="FFA217"/>
    <a:srgbClr val="A138FF"/>
    <a:srgbClr val="61FF5E"/>
    <a:srgbClr val="00FFF6"/>
    <a:srgbClr val="EC4792"/>
    <a:srgbClr val="F100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37" autoAdjust="0"/>
  </p:normalViewPr>
  <p:slideViewPr>
    <p:cSldViewPr snapToGrid="0" snapToObjects="1">
      <p:cViewPr varScale="1">
        <p:scale>
          <a:sx n="82" d="100"/>
          <a:sy n="82" d="100"/>
        </p:scale>
        <p:origin x="-1864" y="-104"/>
      </p:cViewPr>
      <p:guideLst>
        <p:guide orient="horz" pos="2160"/>
        <p:guide pos="2880"/>
      </p:guideLst>
    </p:cSldViewPr>
  </p:slideViewPr>
  <p:outlineViewPr>
    <p:cViewPr>
      <p:scale>
        <a:sx n="33" d="100"/>
        <a:sy n="33" d="100"/>
      </p:scale>
      <p:origin x="0" y="9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198FB9-456F-8446-9807-DB69421F9F56}" type="datetimeFigureOut">
              <a:rPr lang="en-US" smtClean="0"/>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8D14D-208B-BE4D-8436-1EED140A873B}" type="slidenum">
              <a:rPr lang="en-US" smtClean="0"/>
              <a:t>‹#›</a:t>
            </a:fld>
            <a:endParaRPr lang="en-US"/>
          </a:p>
        </p:txBody>
      </p:sp>
    </p:spTree>
    <p:extLst>
      <p:ext uri="{BB962C8B-B14F-4D97-AF65-F5344CB8AC3E}">
        <p14:creationId xmlns:p14="http://schemas.microsoft.com/office/powerpoint/2010/main" val="4212117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98FB9-456F-8446-9807-DB69421F9F56}" type="datetimeFigureOut">
              <a:rPr lang="en-US" smtClean="0"/>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8D14D-208B-BE4D-8436-1EED140A873B}" type="slidenum">
              <a:rPr lang="en-US" smtClean="0"/>
              <a:t>‹#›</a:t>
            </a:fld>
            <a:endParaRPr lang="en-US"/>
          </a:p>
        </p:txBody>
      </p:sp>
    </p:spTree>
    <p:extLst>
      <p:ext uri="{BB962C8B-B14F-4D97-AF65-F5344CB8AC3E}">
        <p14:creationId xmlns:p14="http://schemas.microsoft.com/office/powerpoint/2010/main" val="234171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98FB9-456F-8446-9807-DB69421F9F56}" type="datetimeFigureOut">
              <a:rPr lang="en-US" smtClean="0"/>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8D14D-208B-BE4D-8436-1EED140A873B}" type="slidenum">
              <a:rPr lang="en-US" smtClean="0"/>
              <a:t>‹#›</a:t>
            </a:fld>
            <a:endParaRPr lang="en-US"/>
          </a:p>
        </p:txBody>
      </p:sp>
    </p:spTree>
    <p:extLst>
      <p:ext uri="{BB962C8B-B14F-4D97-AF65-F5344CB8AC3E}">
        <p14:creationId xmlns:p14="http://schemas.microsoft.com/office/powerpoint/2010/main" val="95577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98FB9-456F-8446-9807-DB69421F9F56}" type="datetimeFigureOut">
              <a:rPr lang="en-US" smtClean="0"/>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8D14D-208B-BE4D-8436-1EED140A873B}" type="slidenum">
              <a:rPr lang="en-US" smtClean="0"/>
              <a:t>‹#›</a:t>
            </a:fld>
            <a:endParaRPr lang="en-US"/>
          </a:p>
        </p:txBody>
      </p:sp>
    </p:spTree>
    <p:extLst>
      <p:ext uri="{BB962C8B-B14F-4D97-AF65-F5344CB8AC3E}">
        <p14:creationId xmlns:p14="http://schemas.microsoft.com/office/powerpoint/2010/main" val="26562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198FB9-456F-8446-9807-DB69421F9F56}" type="datetimeFigureOut">
              <a:rPr lang="en-US" smtClean="0"/>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8D14D-208B-BE4D-8436-1EED140A873B}" type="slidenum">
              <a:rPr lang="en-US" smtClean="0"/>
              <a:t>‹#›</a:t>
            </a:fld>
            <a:endParaRPr lang="en-US"/>
          </a:p>
        </p:txBody>
      </p:sp>
    </p:spTree>
    <p:extLst>
      <p:ext uri="{BB962C8B-B14F-4D97-AF65-F5344CB8AC3E}">
        <p14:creationId xmlns:p14="http://schemas.microsoft.com/office/powerpoint/2010/main" val="371086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198FB9-456F-8446-9807-DB69421F9F56}" type="datetimeFigureOut">
              <a:rPr lang="en-US" smtClean="0"/>
              <a:t>4/24/13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8D14D-208B-BE4D-8436-1EED140A873B}" type="slidenum">
              <a:rPr lang="en-US" smtClean="0"/>
              <a:t>‹#›</a:t>
            </a:fld>
            <a:endParaRPr lang="en-US"/>
          </a:p>
        </p:txBody>
      </p:sp>
    </p:spTree>
    <p:extLst>
      <p:ext uri="{BB962C8B-B14F-4D97-AF65-F5344CB8AC3E}">
        <p14:creationId xmlns:p14="http://schemas.microsoft.com/office/powerpoint/2010/main" val="48205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198FB9-456F-8446-9807-DB69421F9F56}" type="datetimeFigureOut">
              <a:rPr lang="en-US" smtClean="0"/>
              <a:t>4/24/13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E8D14D-208B-BE4D-8436-1EED140A873B}" type="slidenum">
              <a:rPr lang="en-US" smtClean="0"/>
              <a:t>‹#›</a:t>
            </a:fld>
            <a:endParaRPr lang="en-US"/>
          </a:p>
        </p:txBody>
      </p:sp>
    </p:spTree>
    <p:extLst>
      <p:ext uri="{BB962C8B-B14F-4D97-AF65-F5344CB8AC3E}">
        <p14:creationId xmlns:p14="http://schemas.microsoft.com/office/powerpoint/2010/main" val="291249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198FB9-456F-8446-9807-DB69421F9F56}" type="datetimeFigureOut">
              <a:rPr lang="en-US" smtClean="0"/>
              <a:t>4/24/13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E8D14D-208B-BE4D-8436-1EED140A873B}" type="slidenum">
              <a:rPr lang="en-US" smtClean="0"/>
              <a:t>‹#›</a:t>
            </a:fld>
            <a:endParaRPr lang="en-US"/>
          </a:p>
        </p:txBody>
      </p:sp>
    </p:spTree>
    <p:extLst>
      <p:ext uri="{BB962C8B-B14F-4D97-AF65-F5344CB8AC3E}">
        <p14:creationId xmlns:p14="http://schemas.microsoft.com/office/powerpoint/2010/main" val="351204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98FB9-456F-8446-9807-DB69421F9F56}" type="datetimeFigureOut">
              <a:rPr lang="en-US" smtClean="0"/>
              <a:t>4/24/13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E8D14D-208B-BE4D-8436-1EED140A873B}" type="slidenum">
              <a:rPr lang="en-US" smtClean="0"/>
              <a:t>‹#›</a:t>
            </a:fld>
            <a:endParaRPr lang="en-US"/>
          </a:p>
        </p:txBody>
      </p:sp>
    </p:spTree>
    <p:extLst>
      <p:ext uri="{BB962C8B-B14F-4D97-AF65-F5344CB8AC3E}">
        <p14:creationId xmlns:p14="http://schemas.microsoft.com/office/powerpoint/2010/main" val="203330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98FB9-456F-8446-9807-DB69421F9F56}" type="datetimeFigureOut">
              <a:rPr lang="en-US" smtClean="0"/>
              <a:t>4/24/13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8D14D-208B-BE4D-8436-1EED140A873B}" type="slidenum">
              <a:rPr lang="en-US" smtClean="0"/>
              <a:t>‹#›</a:t>
            </a:fld>
            <a:endParaRPr lang="en-US"/>
          </a:p>
        </p:txBody>
      </p:sp>
    </p:spTree>
    <p:extLst>
      <p:ext uri="{BB962C8B-B14F-4D97-AF65-F5344CB8AC3E}">
        <p14:creationId xmlns:p14="http://schemas.microsoft.com/office/powerpoint/2010/main" val="147515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98FB9-456F-8446-9807-DB69421F9F56}" type="datetimeFigureOut">
              <a:rPr lang="en-US" smtClean="0"/>
              <a:t>4/24/13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8D14D-208B-BE4D-8436-1EED140A873B}" type="slidenum">
              <a:rPr lang="en-US" smtClean="0"/>
              <a:t>‹#›</a:t>
            </a:fld>
            <a:endParaRPr lang="en-US"/>
          </a:p>
        </p:txBody>
      </p:sp>
    </p:spTree>
    <p:extLst>
      <p:ext uri="{BB962C8B-B14F-4D97-AF65-F5344CB8AC3E}">
        <p14:creationId xmlns:p14="http://schemas.microsoft.com/office/powerpoint/2010/main" val="5336132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98FB9-456F-8446-9807-DB69421F9F56}" type="datetimeFigureOut">
              <a:rPr lang="en-US" smtClean="0"/>
              <a:t>4/24/13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8D14D-208B-BE4D-8436-1EED140A873B}" type="slidenum">
              <a:rPr lang="en-US" smtClean="0"/>
              <a:t>‹#›</a:t>
            </a:fld>
            <a:endParaRPr lang="en-US"/>
          </a:p>
        </p:txBody>
      </p:sp>
    </p:spTree>
    <p:extLst>
      <p:ext uri="{BB962C8B-B14F-4D97-AF65-F5344CB8AC3E}">
        <p14:creationId xmlns:p14="http://schemas.microsoft.com/office/powerpoint/2010/main" val="3160123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4400" b="1" dirty="0" smtClean="0">
                <a:solidFill>
                  <a:srgbClr val="00FFF6"/>
                </a:solidFill>
              </a:rPr>
              <a:t>By Lily Blum</a:t>
            </a:r>
            <a:endParaRPr lang="en-US" sz="4400" b="1" dirty="0">
              <a:solidFill>
                <a:srgbClr val="00FFF6"/>
              </a:solidFill>
            </a:endParaRPr>
          </a:p>
        </p:txBody>
      </p:sp>
      <p:sp>
        <p:nvSpPr>
          <p:cNvPr id="4" name="Title 3"/>
          <p:cNvSpPr>
            <a:spLocks noGrp="1"/>
          </p:cNvSpPr>
          <p:nvPr>
            <p:ph type="ctrTitle"/>
          </p:nvPr>
        </p:nvSpPr>
        <p:spPr/>
        <p:txBody>
          <a:bodyPr>
            <a:normAutofit/>
          </a:bodyPr>
          <a:lstStyle/>
          <a:p>
            <a:r>
              <a:rPr lang="en-US" sz="6000" b="1" dirty="0" smtClean="0">
                <a:solidFill>
                  <a:srgbClr val="FF0000"/>
                </a:solidFill>
              </a:rPr>
              <a:t>Kangaroos</a:t>
            </a:r>
            <a:endParaRPr lang="en-US" sz="6000" b="1" dirty="0">
              <a:solidFill>
                <a:srgbClr val="FF0000"/>
              </a:solidFill>
            </a:endParaRPr>
          </a:p>
        </p:txBody>
      </p:sp>
      <p:pic>
        <p:nvPicPr>
          <p:cNvPr id="2" name="Picture 1"/>
          <p:cNvPicPr>
            <a:picLocks noChangeAspect="1"/>
          </p:cNvPicPr>
          <p:nvPr/>
        </p:nvPicPr>
        <p:blipFill>
          <a:blip r:embed="rId3"/>
          <a:stretch>
            <a:fillRect/>
          </a:stretch>
        </p:blipFill>
        <p:spPr>
          <a:xfrm>
            <a:off x="5573059" y="111742"/>
            <a:ext cx="3391647" cy="2540461"/>
          </a:xfrm>
          <a:prstGeom prst="rect">
            <a:avLst/>
          </a:prstGeom>
        </p:spPr>
      </p:pic>
      <p:pic>
        <p:nvPicPr>
          <p:cNvPr id="5" name="Picture 4"/>
          <p:cNvPicPr>
            <a:picLocks noChangeAspect="1"/>
          </p:cNvPicPr>
          <p:nvPr/>
        </p:nvPicPr>
        <p:blipFill>
          <a:blip r:embed="rId4"/>
          <a:stretch>
            <a:fillRect/>
          </a:stretch>
        </p:blipFill>
        <p:spPr>
          <a:xfrm>
            <a:off x="352382" y="4308691"/>
            <a:ext cx="2691882" cy="2338265"/>
          </a:xfrm>
          <a:prstGeom prst="rect">
            <a:avLst/>
          </a:prstGeom>
        </p:spPr>
      </p:pic>
      <p:pic>
        <p:nvPicPr>
          <p:cNvPr id="6" name="Picture 5"/>
          <p:cNvPicPr>
            <a:picLocks noChangeAspect="1"/>
          </p:cNvPicPr>
          <p:nvPr/>
        </p:nvPicPr>
        <p:blipFill>
          <a:blip r:embed="rId5"/>
          <a:stretch>
            <a:fillRect/>
          </a:stretch>
        </p:blipFill>
        <p:spPr>
          <a:xfrm>
            <a:off x="179294" y="148249"/>
            <a:ext cx="3012141" cy="2041194"/>
          </a:xfrm>
          <a:prstGeom prst="rect">
            <a:avLst/>
          </a:prstGeom>
        </p:spPr>
      </p:pic>
      <p:pic>
        <p:nvPicPr>
          <p:cNvPr id="7" name="Picture 6"/>
          <p:cNvPicPr>
            <a:picLocks noChangeAspect="1"/>
          </p:cNvPicPr>
          <p:nvPr/>
        </p:nvPicPr>
        <p:blipFill>
          <a:blip r:embed="rId6"/>
          <a:stretch>
            <a:fillRect/>
          </a:stretch>
        </p:blipFill>
        <p:spPr>
          <a:xfrm>
            <a:off x="5685230" y="4630643"/>
            <a:ext cx="3016129" cy="2016313"/>
          </a:xfrm>
          <a:prstGeom prst="rect">
            <a:avLst/>
          </a:prstGeom>
        </p:spPr>
      </p:pic>
    </p:spTree>
    <p:extLst>
      <p:ext uri="{BB962C8B-B14F-4D97-AF65-F5344CB8AC3E}">
        <p14:creationId xmlns:p14="http://schemas.microsoft.com/office/powerpoint/2010/main" val="7208901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Facts</a:t>
            </a:r>
            <a:endParaRPr lang="en-US" dirty="0"/>
          </a:p>
        </p:txBody>
      </p:sp>
      <p:sp>
        <p:nvSpPr>
          <p:cNvPr id="3" name="Content Placeholder 2"/>
          <p:cNvSpPr>
            <a:spLocks noGrp="1"/>
          </p:cNvSpPr>
          <p:nvPr>
            <p:ph idx="1"/>
          </p:nvPr>
        </p:nvSpPr>
        <p:spPr/>
        <p:txBody>
          <a:bodyPr/>
          <a:lstStyle/>
          <a:p>
            <a:r>
              <a:rPr lang="en-US" dirty="0" smtClean="0"/>
              <a:t>Kangaroos have a secret code of language.</a:t>
            </a:r>
          </a:p>
          <a:p>
            <a:r>
              <a:rPr lang="en-US" dirty="0" smtClean="0"/>
              <a:t>Kangaroos had to box against men in the early 1900s.</a:t>
            </a:r>
          </a:p>
          <a:p>
            <a:r>
              <a:rPr lang="en-US" dirty="0" smtClean="0"/>
              <a:t>Kangaroos are apart of the marsupial family.</a:t>
            </a:r>
          </a:p>
          <a:p>
            <a:endParaRPr lang="en-US" dirty="0" smtClean="0"/>
          </a:p>
          <a:p>
            <a:endParaRPr lang="en-US" dirty="0" smtClean="0"/>
          </a:p>
          <a:p>
            <a:endParaRPr lang="en-US" dirty="0"/>
          </a:p>
        </p:txBody>
      </p:sp>
    </p:spTree>
    <p:extLst>
      <p:ext uri="{BB962C8B-B14F-4D97-AF65-F5344CB8AC3E}">
        <p14:creationId xmlns:p14="http://schemas.microsoft.com/office/powerpoint/2010/main" val="16633510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0" indent="0">
              <a:buNone/>
            </a:pPr>
            <a:r>
              <a:rPr lang="en-US" dirty="0" smtClean="0"/>
              <a:t> As you see kangaroos can be interesting if they kept fighting boxers in the 1900’s they could be extinct. Some people still fight kangaroos but they are held captive while wild kangaroo are hopping freely in the wild. </a:t>
            </a:r>
            <a:endParaRPr lang="en-US" dirty="0"/>
          </a:p>
        </p:txBody>
      </p:sp>
      <p:pic>
        <p:nvPicPr>
          <p:cNvPr id="4" name="Picture 3"/>
          <p:cNvPicPr>
            <a:picLocks noChangeAspect="1"/>
          </p:cNvPicPr>
          <p:nvPr/>
        </p:nvPicPr>
        <p:blipFill>
          <a:blip r:embed="rId2"/>
          <a:stretch>
            <a:fillRect/>
          </a:stretch>
        </p:blipFill>
        <p:spPr>
          <a:xfrm>
            <a:off x="882842" y="4125728"/>
            <a:ext cx="7093715" cy="2732271"/>
          </a:xfrm>
          <a:prstGeom prst="rect">
            <a:avLst/>
          </a:prstGeom>
        </p:spPr>
      </p:pic>
    </p:spTree>
    <p:extLst>
      <p:ext uri="{BB962C8B-B14F-4D97-AF65-F5344CB8AC3E}">
        <p14:creationId xmlns:p14="http://schemas.microsoft.com/office/powerpoint/2010/main" val="39594207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a:t>
            </a:r>
            <a:endParaRPr lang="en-US" dirty="0"/>
          </a:p>
        </p:txBody>
      </p:sp>
      <p:sp>
        <p:nvSpPr>
          <p:cNvPr id="3" name="Content Placeholder 2"/>
          <p:cNvSpPr>
            <a:spLocks noGrp="1"/>
          </p:cNvSpPr>
          <p:nvPr>
            <p:ph idx="1"/>
          </p:nvPr>
        </p:nvSpPr>
        <p:spPr>
          <a:xfrm>
            <a:off x="457200" y="1223034"/>
            <a:ext cx="8229600" cy="5487968"/>
          </a:xfrm>
        </p:spPr>
        <p:txBody>
          <a:bodyPr>
            <a:normAutofit fontScale="92500" lnSpcReduction="10000"/>
          </a:bodyPr>
          <a:lstStyle/>
          <a:p>
            <a:r>
              <a:rPr lang="en-US" dirty="0" err="1" smtClean="0"/>
              <a:t>Bommer</a:t>
            </a:r>
            <a:r>
              <a:rPr lang="en-US" dirty="0" smtClean="0"/>
              <a:t>- A male kangaroo that can make booming sounds.</a:t>
            </a:r>
          </a:p>
          <a:p>
            <a:r>
              <a:rPr lang="en-US" dirty="0" smtClean="0"/>
              <a:t>Flyer- Is a female kangaroos simple nickname</a:t>
            </a:r>
          </a:p>
          <a:p>
            <a:r>
              <a:rPr lang="en-US" dirty="0" smtClean="0"/>
              <a:t>Mobs- A group of kangaroos</a:t>
            </a:r>
          </a:p>
          <a:p>
            <a:r>
              <a:rPr lang="en-US" dirty="0" smtClean="0"/>
              <a:t>Marsupial- A mammal that is incomplete at birth</a:t>
            </a:r>
          </a:p>
          <a:p>
            <a:r>
              <a:rPr lang="en-US" dirty="0" smtClean="0"/>
              <a:t>Quokka- A small, short tailed wallaby</a:t>
            </a:r>
          </a:p>
          <a:p>
            <a:r>
              <a:rPr lang="en-US" dirty="0" err="1" smtClean="0"/>
              <a:t>Dorcopsis</a:t>
            </a:r>
            <a:r>
              <a:rPr lang="en-US" dirty="0" smtClean="0"/>
              <a:t>- A genus marsupial</a:t>
            </a:r>
          </a:p>
          <a:p>
            <a:r>
              <a:rPr lang="en-US" dirty="0" smtClean="0"/>
              <a:t>Canal- A tubular duct in a animal</a:t>
            </a:r>
          </a:p>
          <a:p>
            <a:r>
              <a:rPr lang="en-US" dirty="0" smtClean="0"/>
              <a:t>Dingoes- A wild domesticated dog</a:t>
            </a:r>
          </a:p>
          <a:p>
            <a:r>
              <a:rPr lang="en-US" dirty="0" smtClean="0"/>
              <a:t>Wallaby- An Australian marsupial</a:t>
            </a:r>
          </a:p>
          <a:p>
            <a:r>
              <a:rPr lang="en-US" dirty="0" smtClean="0"/>
              <a:t>Mate- A pair of animals</a:t>
            </a:r>
          </a:p>
          <a:p>
            <a:endParaRPr lang="en-US" dirty="0"/>
          </a:p>
        </p:txBody>
      </p:sp>
    </p:spTree>
    <p:extLst>
      <p:ext uri="{BB962C8B-B14F-4D97-AF65-F5344CB8AC3E}">
        <p14:creationId xmlns:p14="http://schemas.microsoft.com/office/powerpoint/2010/main" val="4092001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I got my info from</a:t>
            </a:r>
            <a:endParaRPr lang="en-US" dirty="0"/>
          </a:p>
          <a:p>
            <a:pPr marL="0" indent="0">
              <a:buNone/>
            </a:pPr>
            <a:r>
              <a:rPr lang="en-US" dirty="0" smtClean="0"/>
              <a:t>The book KANGAROOS </a:t>
            </a:r>
          </a:p>
          <a:p>
            <a:pPr marL="0" indent="0">
              <a:buNone/>
            </a:pPr>
            <a:r>
              <a:rPr lang="en-US" dirty="0" err="1" smtClean="0"/>
              <a:t>Google.com</a:t>
            </a:r>
            <a:endParaRPr lang="en-US" dirty="0" smtClean="0"/>
          </a:p>
          <a:p>
            <a:pPr marL="0" indent="0">
              <a:buNone/>
            </a:pPr>
            <a:r>
              <a:rPr lang="en-US" dirty="0" err="1" smtClean="0"/>
              <a:t>Answers.com</a:t>
            </a:r>
            <a:endParaRPr lang="en-US" dirty="0" smtClean="0"/>
          </a:p>
          <a:p>
            <a:pPr marL="0" indent="0">
              <a:buNone/>
            </a:pPr>
            <a:r>
              <a:rPr lang="en-US" dirty="0" smtClean="0"/>
              <a:t>And the song eye of the tiger</a:t>
            </a:r>
          </a:p>
        </p:txBody>
      </p:sp>
    </p:spTree>
    <p:extLst>
      <p:ext uri="{BB962C8B-B14F-4D97-AF65-F5344CB8AC3E}">
        <p14:creationId xmlns:p14="http://schemas.microsoft.com/office/powerpoint/2010/main" val="288781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Author</a:t>
            </a:r>
            <a:endParaRPr lang="en-US" dirty="0"/>
          </a:p>
        </p:txBody>
      </p:sp>
      <p:sp>
        <p:nvSpPr>
          <p:cNvPr id="3" name="Content Placeholder 2"/>
          <p:cNvSpPr>
            <a:spLocks noGrp="1"/>
          </p:cNvSpPr>
          <p:nvPr>
            <p:ph idx="1"/>
          </p:nvPr>
        </p:nvSpPr>
        <p:spPr/>
        <p:txBody>
          <a:bodyPr/>
          <a:lstStyle/>
          <a:p>
            <a:pPr marL="0" indent="0">
              <a:buNone/>
            </a:pPr>
            <a:r>
              <a:rPr lang="en-US" dirty="0" smtClean="0"/>
              <a:t> My name is Lily Blum I live in Keansburg, NJ my favorite video game is </a:t>
            </a:r>
            <a:r>
              <a:rPr lang="en-US" dirty="0" err="1" smtClean="0"/>
              <a:t>Pokemon</a:t>
            </a:r>
            <a:r>
              <a:rPr lang="en-US" dirty="0" smtClean="0"/>
              <a:t>. I love every animal so it was hard to pick just one to write about. My favorite singer is Justin </a:t>
            </a:r>
            <a:r>
              <a:rPr lang="en-US" dirty="0" err="1" smtClean="0"/>
              <a:t>Bieber</a:t>
            </a:r>
            <a:r>
              <a:rPr lang="en-US" dirty="0" smtClean="0"/>
              <a:t>. I have two brothers Gene and Austin.</a:t>
            </a:r>
            <a:r>
              <a:rPr lang="en-US" dirty="0"/>
              <a:t> </a:t>
            </a:r>
            <a:endParaRPr lang="en-US" dirty="0" smtClean="0"/>
          </a:p>
        </p:txBody>
      </p:sp>
      <p:pic>
        <p:nvPicPr>
          <p:cNvPr id="4" name="Picture 3"/>
          <p:cNvPicPr>
            <a:picLocks noChangeAspect="1"/>
          </p:cNvPicPr>
          <p:nvPr/>
        </p:nvPicPr>
        <p:blipFill>
          <a:blip r:embed="rId2"/>
          <a:stretch>
            <a:fillRect/>
          </a:stretch>
        </p:blipFill>
        <p:spPr>
          <a:xfrm>
            <a:off x="0" y="4161906"/>
            <a:ext cx="3907523" cy="2696094"/>
          </a:xfrm>
          <a:prstGeom prst="rect">
            <a:avLst/>
          </a:prstGeom>
        </p:spPr>
      </p:pic>
      <p:pic>
        <p:nvPicPr>
          <p:cNvPr id="5" name="Picture 4"/>
          <p:cNvPicPr>
            <a:picLocks noChangeAspect="1"/>
          </p:cNvPicPr>
          <p:nvPr/>
        </p:nvPicPr>
        <p:blipFill>
          <a:blip r:embed="rId3"/>
          <a:stretch>
            <a:fillRect/>
          </a:stretch>
        </p:blipFill>
        <p:spPr>
          <a:xfrm>
            <a:off x="4546524" y="4161906"/>
            <a:ext cx="4140276" cy="2643218"/>
          </a:xfrm>
          <a:prstGeom prst="rect">
            <a:avLst/>
          </a:prstGeom>
        </p:spPr>
      </p:pic>
    </p:spTree>
    <p:extLst>
      <p:ext uri="{BB962C8B-B14F-4D97-AF65-F5344CB8AC3E}">
        <p14:creationId xmlns:p14="http://schemas.microsoft.com/office/powerpoint/2010/main" val="382950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a:xfrm>
            <a:off x="457200" y="1600200"/>
            <a:ext cx="8229600" cy="4985362"/>
          </a:xfrm>
        </p:spPr>
        <p:txBody>
          <a:bodyPr>
            <a:normAutofit/>
          </a:bodyPr>
          <a:lstStyle/>
          <a:p>
            <a:pPr marL="0" indent="0">
              <a:buNone/>
            </a:pPr>
            <a:r>
              <a:rPr lang="en-US" dirty="0" smtClean="0"/>
              <a:t>  Habitat Sweet Habitat…………..page 2</a:t>
            </a:r>
          </a:p>
          <a:p>
            <a:pPr marL="0" indent="0">
              <a:buNone/>
            </a:pPr>
            <a:r>
              <a:rPr lang="en-US" dirty="0"/>
              <a:t> </a:t>
            </a:r>
            <a:r>
              <a:rPr lang="en-US" dirty="0" smtClean="0"/>
              <a:t> Eye of the Tiger…………….page 4</a:t>
            </a:r>
          </a:p>
          <a:p>
            <a:pPr marL="0" indent="0">
              <a:buNone/>
            </a:pPr>
            <a:r>
              <a:rPr lang="en-US" dirty="0"/>
              <a:t> </a:t>
            </a:r>
            <a:r>
              <a:rPr lang="en-US" dirty="0" smtClean="0"/>
              <a:t> </a:t>
            </a:r>
            <a:r>
              <a:rPr lang="en-US" dirty="0" err="1" smtClean="0"/>
              <a:t>Kangarooistics</a:t>
            </a:r>
            <a:r>
              <a:rPr lang="en-US" dirty="0" smtClean="0"/>
              <a:t>……………page 6</a:t>
            </a:r>
          </a:p>
          <a:p>
            <a:pPr marL="0" indent="0">
              <a:buNone/>
            </a:pPr>
            <a:r>
              <a:rPr lang="en-US" dirty="0"/>
              <a:t> </a:t>
            </a:r>
            <a:r>
              <a:rPr lang="en-US" dirty="0" smtClean="0"/>
              <a:t> The Circle of Life………..page 8</a:t>
            </a:r>
          </a:p>
          <a:p>
            <a:pPr marL="0" indent="0">
              <a:buNone/>
            </a:pPr>
            <a:r>
              <a:rPr lang="en-US" dirty="0"/>
              <a:t> </a:t>
            </a:r>
            <a:r>
              <a:rPr lang="en-US" dirty="0" smtClean="0"/>
              <a:t> Secret Life………….page 10</a:t>
            </a:r>
          </a:p>
          <a:p>
            <a:pPr marL="0" indent="0">
              <a:buNone/>
            </a:pPr>
            <a:r>
              <a:rPr lang="en-US" dirty="0"/>
              <a:t> </a:t>
            </a:r>
            <a:r>
              <a:rPr lang="en-US" dirty="0" smtClean="0"/>
              <a:t> Conclusion……………page 12</a:t>
            </a:r>
          </a:p>
          <a:p>
            <a:pPr marL="0" indent="0">
              <a:buNone/>
            </a:pPr>
            <a:r>
              <a:rPr lang="en-US" dirty="0"/>
              <a:t> </a:t>
            </a:r>
            <a:r>
              <a:rPr lang="en-US" dirty="0" smtClean="0"/>
              <a:t> Glossary……………page 14</a:t>
            </a:r>
          </a:p>
          <a:p>
            <a:pPr marL="0" indent="0">
              <a:buNone/>
            </a:pPr>
            <a:r>
              <a:rPr lang="en-US" dirty="0"/>
              <a:t> </a:t>
            </a:r>
            <a:r>
              <a:rPr lang="en-US" dirty="0" smtClean="0"/>
              <a:t> Resources………</a:t>
            </a:r>
            <a:r>
              <a:rPr lang="en-US" smtClean="0"/>
              <a:t>…page 16</a:t>
            </a:r>
            <a:endParaRPr lang="en-US" dirty="0" smtClean="0"/>
          </a:p>
          <a:p>
            <a:pPr marL="0" indent="0">
              <a:buNone/>
            </a:pPr>
            <a:endParaRPr lang="en-US" dirty="0"/>
          </a:p>
        </p:txBody>
      </p:sp>
    </p:spTree>
    <p:extLst>
      <p:ext uri="{BB962C8B-B14F-4D97-AF65-F5344CB8AC3E}">
        <p14:creationId xmlns:p14="http://schemas.microsoft.com/office/powerpoint/2010/main" val="306360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Sweet Habitat</a:t>
            </a:r>
            <a:endParaRPr lang="en-US" dirty="0"/>
          </a:p>
        </p:txBody>
      </p:sp>
      <p:sp>
        <p:nvSpPr>
          <p:cNvPr id="3" name="Content Placeholder 2"/>
          <p:cNvSpPr>
            <a:spLocks noGrp="1"/>
          </p:cNvSpPr>
          <p:nvPr>
            <p:ph idx="1"/>
          </p:nvPr>
        </p:nvSpPr>
        <p:spPr>
          <a:xfrm>
            <a:off x="457200" y="1600201"/>
            <a:ext cx="8229600" cy="3001682"/>
          </a:xfrm>
        </p:spPr>
        <p:txBody>
          <a:bodyPr>
            <a:normAutofit lnSpcReduction="10000"/>
          </a:bodyPr>
          <a:lstStyle/>
          <a:p>
            <a:pPr marL="0" indent="0">
              <a:buNone/>
            </a:pPr>
            <a:r>
              <a:rPr lang="en-US" sz="2800" dirty="0"/>
              <a:t> </a:t>
            </a:r>
            <a:r>
              <a:rPr lang="en-US" sz="2800" dirty="0" smtClean="0"/>
              <a:t> If kangaroos and dogs stick they’re tongues out to stay cool why can’t we? Kangaroos live in Australia and parts of Africa and Asia. Kangaroos live with different animals like </a:t>
            </a:r>
            <a:r>
              <a:rPr lang="en-US" sz="2800" b="1" u="sng" dirty="0" smtClean="0">
                <a:solidFill>
                  <a:srgbClr val="63D0FF"/>
                </a:solidFill>
              </a:rPr>
              <a:t>Wallaby’s</a:t>
            </a:r>
            <a:r>
              <a:rPr lang="en-US" sz="2800" dirty="0" smtClean="0"/>
              <a:t>, </a:t>
            </a:r>
            <a:r>
              <a:rPr lang="en-US" sz="2800" dirty="0" err="1" smtClean="0"/>
              <a:t>Wallaroos</a:t>
            </a:r>
            <a:r>
              <a:rPr lang="en-US" sz="2800" dirty="0" smtClean="0"/>
              <a:t>,</a:t>
            </a:r>
            <a:r>
              <a:rPr lang="en-US" sz="2800" dirty="0"/>
              <a:t> </a:t>
            </a:r>
            <a:r>
              <a:rPr lang="en-US" sz="2800" b="1" u="sng" dirty="0" smtClean="0">
                <a:solidFill>
                  <a:srgbClr val="61FF5E"/>
                </a:solidFill>
              </a:rPr>
              <a:t>Quokka’s</a:t>
            </a:r>
            <a:r>
              <a:rPr lang="en-US" sz="2800" dirty="0" smtClean="0"/>
              <a:t>, and </a:t>
            </a:r>
            <a:r>
              <a:rPr lang="en-US" sz="2800" b="1" u="sng" dirty="0" err="1" smtClean="0">
                <a:solidFill>
                  <a:srgbClr val="A138FF"/>
                </a:solidFill>
              </a:rPr>
              <a:t>Dorcopsis’s</a:t>
            </a:r>
            <a:r>
              <a:rPr lang="en-US" sz="2800" dirty="0" smtClean="0"/>
              <a:t>. Also kangaroos can survive in extreme heat by sticking they’re tongues out like dogs. Finally kangaroos live on flat land and some prefer hills.</a:t>
            </a:r>
            <a:endParaRPr lang="en-US" sz="2800" dirty="0"/>
          </a:p>
        </p:txBody>
      </p:sp>
      <p:pic>
        <p:nvPicPr>
          <p:cNvPr id="5" name="Picture 4"/>
          <p:cNvPicPr>
            <a:picLocks noChangeAspect="1"/>
          </p:cNvPicPr>
          <p:nvPr/>
        </p:nvPicPr>
        <p:blipFill>
          <a:blip r:embed="rId2"/>
          <a:stretch>
            <a:fillRect/>
          </a:stretch>
        </p:blipFill>
        <p:spPr>
          <a:xfrm>
            <a:off x="275104" y="4750406"/>
            <a:ext cx="2826465" cy="1874888"/>
          </a:xfrm>
          <a:prstGeom prst="rect">
            <a:avLst/>
          </a:prstGeom>
        </p:spPr>
      </p:pic>
      <p:sp>
        <p:nvSpPr>
          <p:cNvPr id="9" name="TextBox 8"/>
          <p:cNvSpPr txBox="1"/>
          <p:nvPr/>
        </p:nvSpPr>
        <p:spPr>
          <a:xfrm>
            <a:off x="3541059" y="4750405"/>
            <a:ext cx="3929529" cy="646331"/>
          </a:xfrm>
          <a:prstGeom prst="rect">
            <a:avLst/>
          </a:prstGeom>
          <a:noFill/>
        </p:spPr>
        <p:txBody>
          <a:bodyPr wrap="square" rtlCol="0">
            <a:spAutoFit/>
          </a:bodyPr>
          <a:lstStyle/>
          <a:p>
            <a:r>
              <a:rPr lang="en-US" dirty="0" smtClean="0"/>
              <a:t>This is two kangaroos in their natural habitat saying hello.</a:t>
            </a:r>
            <a:endParaRPr lang="en-US" dirty="0"/>
          </a:p>
        </p:txBody>
      </p:sp>
    </p:spTree>
    <p:extLst>
      <p:ext uri="{BB962C8B-B14F-4D97-AF65-F5344CB8AC3E}">
        <p14:creationId xmlns:p14="http://schemas.microsoft.com/office/powerpoint/2010/main" val="28613703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where kangaroos live</a:t>
            </a:r>
            <a:endParaRPr lang="en-US" dirty="0"/>
          </a:p>
        </p:txBody>
      </p:sp>
      <p:pic>
        <p:nvPicPr>
          <p:cNvPr id="4" name="Picture 3"/>
          <p:cNvPicPr>
            <a:picLocks noChangeAspect="1"/>
          </p:cNvPicPr>
          <p:nvPr/>
        </p:nvPicPr>
        <p:blipFill>
          <a:blip r:embed="rId2"/>
          <a:stretch>
            <a:fillRect/>
          </a:stretch>
        </p:blipFill>
        <p:spPr>
          <a:xfrm>
            <a:off x="0" y="1417639"/>
            <a:ext cx="9144000" cy="5440362"/>
          </a:xfrm>
          <a:prstGeom prst="rect">
            <a:avLst/>
          </a:prstGeom>
          <a:ln>
            <a:solidFill>
              <a:srgbClr val="4F81BD"/>
            </a:solidFill>
          </a:ln>
        </p:spPr>
      </p:pic>
    </p:spTree>
    <p:extLst>
      <p:ext uri="{BB962C8B-B14F-4D97-AF65-F5344CB8AC3E}">
        <p14:creationId xmlns:p14="http://schemas.microsoft.com/office/powerpoint/2010/main" val="39842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of the Tiger</a:t>
            </a:r>
            <a:endParaRPr lang="en-US" dirty="0"/>
          </a:p>
        </p:txBody>
      </p:sp>
      <p:sp>
        <p:nvSpPr>
          <p:cNvPr id="3" name="Content Placeholder 2"/>
          <p:cNvSpPr>
            <a:spLocks noGrp="1"/>
          </p:cNvSpPr>
          <p:nvPr>
            <p:ph idx="1"/>
          </p:nvPr>
        </p:nvSpPr>
        <p:spPr>
          <a:xfrm>
            <a:off x="457200" y="1417638"/>
            <a:ext cx="8229600" cy="5335048"/>
          </a:xfrm>
        </p:spPr>
        <p:txBody>
          <a:bodyPr>
            <a:normAutofit/>
          </a:bodyPr>
          <a:lstStyle/>
          <a:p>
            <a:pPr marL="0" indent="0">
              <a:buNone/>
            </a:pPr>
            <a:r>
              <a:rPr lang="en-US" dirty="0" smtClean="0"/>
              <a:t> </a:t>
            </a:r>
            <a:r>
              <a:rPr lang="en-US" sz="2400" dirty="0" smtClean="0"/>
              <a:t>Eye of the tiger, wait what about the eye of the kangaroo? First kangaroos have to survive in extreme heat and really dry land. Next they mostly eat plants like shrubs, and grass. Also kangaroos only hunt </a:t>
            </a:r>
            <a:r>
              <a:rPr lang="en-US" sz="2400" b="1" u="sng" dirty="0" smtClean="0">
                <a:solidFill>
                  <a:srgbClr val="3366FF"/>
                </a:solidFill>
                <a:cs typeface="Arial Black"/>
              </a:rPr>
              <a:t>dingoes</a:t>
            </a:r>
            <a:r>
              <a:rPr lang="en-US" sz="2400" dirty="0" smtClean="0"/>
              <a:t> if they really need it. Kangaroos don’t hunt that often so this means that kangaroos are herbivores this means they eat plants. To find water they dig holes, drink water from plants, if they can’t find </a:t>
            </a:r>
            <a:r>
              <a:rPr lang="en-US" sz="2400" dirty="0" err="1" smtClean="0"/>
              <a:t>rivens</a:t>
            </a:r>
            <a:r>
              <a:rPr lang="en-US" sz="2400" dirty="0" smtClean="0"/>
              <a:t>. Lastly sniffing is a common social gesture for kangaroos</a:t>
            </a:r>
            <a:endParaRPr lang="en-US" sz="2400" dirty="0"/>
          </a:p>
        </p:txBody>
      </p:sp>
      <p:pic>
        <p:nvPicPr>
          <p:cNvPr id="4" name="Picture 3"/>
          <p:cNvPicPr>
            <a:picLocks noChangeAspect="1"/>
          </p:cNvPicPr>
          <p:nvPr/>
        </p:nvPicPr>
        <p:blipFill>
          <a:blip r:embed="rId2"/>
          <a:stretch>
            <a:fillRect/>
          </a:stretch>
        </p:blipFill>
        <p:spPr>
          <a:xfrm>
            <a:off x="806824" y="4503708"/>
            <a:ext cx="3262405" cy="2248977"/>
          </a:xfrm>
          <a:prstGeom prst="rect">
            <a:avLst/>
          </a:prstGeom>
        </p:spPr>
      </p:pic>
      <p:sp>
        <p:nvSpPr>
          <p:cNvPr id="5" name="TextBox 4"/>
          <p:cNvSpPr txBox="1"/>
          <p:nvPr/>
        </p:nvSpPr>
        <p:spPr>
          <a:xfrm>
            <a:off x="4422588" y="4850510"/>
            <a:ext cx="2689412" cy="646331"/>
          </a:xfrm>
          <a:prstGeom prst="rect">
            <a:avLst/>
          </a:prstGeom>
          <a:noFill/>
        </p:spPr>
        <p:txBody>
          <a:bodyPr wrap="square" rtlCol="0">
            <a:spAutoFit/>
          </a:bodyPr>
          <a:lstStyle/>
          <a:p>
            <a:r>
              <a:rPr lang="en-US" dirty="0" smtClean="0"/>
              <a:t>This is a dingo searching for it’s prey the kangaroo</a:t>
            </a:r>
            <a:endParaRPr lang="en-US" dirty="0"/>
          </a:p>
        </p:txBody>
      </p:sp>
    </p:spTree>
    <p:extLst>
      <p:ext uri="{BB962C8B-B14F-4D97-AF65-F5344CB8AC3E}">
        <p14:creationId xmlns:p14="http://schemas.microsoft.com/office/powerpoint/2010/main" val="297253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Kangarooistics</a:t>
            </a:r>
            <a:endParaRPr lang="en-US" dirty="0"/>
          </a:p>
        </p:txBody>
      </p:sp>
      <p:sp>
        <p:nvSpPr>
          <p:cNvPr id="3" name="Content Placeholder 2"/>
          <p:cNvSpPr>
            <a:spLocks noGrp="1"/>
          </p:cNvSpPr>
          <p:nvPr>
            <p:ph idx="1"/>
          </p:nvPr>
        </p:nvSpPr>
        <p:spPr>
          <a:xfrm>
            <a:off x="457200" y="1417638"/>
            <a:ext cx="8229600" cy="5096126"/>
          </a:xfrm>
        </p:spPr>
        <p:txBody>
          <a:bodyPr>
            <a:normAutofit/>
          </a:bodyPr>
          <a:lstStyle/>
          <a:p>
            <a:pPr marL="0" indent="0">
              <a:buNone/>
            </a:pPr>
            <a:r>
              <a:rPr lang="en-US" sz="2600" dirty="0" smtClean="0"/>
              <a:t>“</a:t>
            </a:r>
            <a:r>
              <a:rPr lang="en-US" sz="2800" dirty="0" smtClean="0"/>
              <a:t> </a:t>
            </a:r>
            <a:r>
              <a:rPr lang="en-US" sz="2600" dirty="0" err="1" smtClean="0"/>
              <a:t>Yipe</a:t>
            </a:r>
            <a:r>
              <a:rPr lang="en-US" sz="2600" dirty="0" smtClean="0"/>
              <a:t>, </a:t>
            </a:r>
            <a:r>
              <a:rPr lang="en-US" sz="2600" dirty="0" err="1" smtClean="0"/>
              <a:t>yipe</a:t>
            </a:r>
            <a:r>
              <a:rPr lang="en-US" sz="2600" dirty="0" smtClean="0"/>
              <a:t>” “</a:t>
            </a:r>
            <a:r>
              <a:rPr lang="en-US" sz="2600" dirty="0" err="1" smtClean="0"/>
              <a:t>shhh</a:t>
            </a:r>
            <a:r>
              <a:rPr lang="en-US" sz="2600" dirty="0" smtClean="0"/>
              <a:t>” this is the sound of a kangaroo. The colors of kangaroos are like earth tones so they can blend in like red, light brown, and brown. Kangaroos make very little noises like grunts, very small barks, and coughing noises. Kangaroos have </a:t>
            </a:r>
            <a:r>
              <a:rPr lang="en-US" sz="2600" b="1" u="sng" dirty="0" smtClean="0">
                <a:solidFill>
                  <a:srgbClr val="00FFF6"/>
                </a:solidFill>
              </a:rPr>
              <a:t>marsupial</a:t>
            </a:r>
            <a:r>
              <a:rPr lang="en-US" sz="2600" dirty="0" smtClean="0"/>
              <a:t> bones they hold the walls of the pouch with out it joeys can’t stay in there. Most people think kangaroos are all about fighting but they can be gentle or timid. Kangaroos can weigh up to 200 pounds and can stand taller then a 6 foot man.</a:t>
            </a:r>
            <a:endParaRPr lang="en-US" sz="2600" dirty="0"/>
          </a:p>
        </p:txBody>
      </p:sp>
      <p:pic>
        <p:nvPicPr>
          <p:cNvPr id="4" name="Picture 3"/>
          <p:cNvPicPr>
            <a:picLocks noChangeAspect="1"/>
          </p:cNvPicPr>
          <p:nvPr/>
        </p:nvPicPr>
        <p:blipFill>
          <a:blip r:embed="rId2"/>
          <a:stretch>
            <a:fillRect/>
          </a:stretch>
        </p:blipFill>
        <p:spPr>
          <a:xfrm>
            <a:off x="5428186" y="4777212"/>
            <a:ext cx="3258613" cy="2080787"/>
          </a:xfrm>
          <a:prstGeom prst="rect">
            <a:avLst/>
          </a:prstGeom>
        </p:spPr>
      </p:pic>
      <p:sp>
        <p:nvSpPr>
          <p:cNvPr id="5" name="TextBox 4"/>
          <p:cNvSpPr txBox="1"/>
          <p:nvPr/>
        </p:nvSpPr>
        <p:spPr>
          <a:xfrm>
            <a:off x="2948458" y="5382084"/>
            <a:ext cx="2301508" cy="923330"/>
          </a:xfrm>
          <a:prstGeom prst="rect">
            <a:avLst/>
          </a:prstGeom>
          <a:noFill/>
        </p:spPr>
        <p:txBody>
          <a:bodyPr wrap="square" rtlCol="0">
            <a:spAutoFit/>
          </a:bodyPr>
          <a:lstStyle/>
          <a:p>
            <a:r>
              <a:rPr lang="en-US" dirty="0" smtClean="0"/>
              <a:t>This picture shows kangaroos stand taller than a six foot man</a:t>
            </a:r>
            <a:endParaRPr lang="en-US" dirty="0"/>
          </a:p>
        </p:txBody>
      </p:sp>
    </p:spTree>
    <p:extLst>
      <p:ext uri="{BB962C8B-B14F-4D97-AF65-F5344CB8AC3E}">
        <p14:creationId xmlns:p14="http://schemas.microsoft.com/office/powerpoint/2010/main" val="48042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Circle of Life</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sz="2800" dirty="0" smtClean="0"/>
              <a:t>OMG! That kangaroo has a cute little Joey! The baby kangaroo has to pull it’s way from the birth </a:t>
            </a:r>
            <a:r>
              <a:rPr lang="en-US" sz="2800" b="1" u="sng" dirty="0" smtClean="0">
                <a:solidFill>
                  <a:srgbClr val="FFA217"/>
                </a:solidFill>
              </a:rPr>
              <a:t>canal</a:t>
            </a:r>
            <a:r>
              <a:rPr lang="en-US" sz="2800" dirty="0" smtClean="0"/>
              <a:t> to the pouch. Then </a:t>
            </a:r>
            <a:r>
              <a:rPr lang="en-US" sz="2800" dirty="0" err="1" smtClean="0"/>
              <a:t>bommers</a:t>
            </a:r>
            <a:r>
              <a:rPr lang="en-US" sz="2800" dirty="0" smtClean="0"/>
              <a:t> of the mobs have access to </a:t>
            </a:r>
            <a:r>
              <a:rPr lang="en-US" sz="2800" b="1" u="sng" dirty="0" smtClean="0">
                <a:solidFill>
                  <a:srgbClr val="0DFFC4"/>
                </a:solidFill>
              </a:rPr>
              <a:t>mate</a:t>
            </a:r>
            <a:r>
              <a:rPr lang="en-US" sz="2800" dirty="0" smtClean="0"/>
              <a:t> with any female in the mob. Wild kangaroos live to 7 years old, some larger kangaroos live up to 20 years old. Also kangaroos have been around for 40-70,000 years. Baby kangaroos are called baby Joey’s.</a:t>
            </a:r>
            <a:endParaRPr lang="en-US" sz="2800" dirty="0"/>
          </a:p>
        </p:txBody>
      </p:sp>
      <p:pic>
        <p:nvPicPr>
          <p:cNvPr id="4" name="Picture 3"/>
          <p:cNvPicPr>
            <a:picLocks noChangeAspect="1"/>
          </p:cNvPicPr>
          <p:nvPr/>
        </p:nvPicPr>
        <p:blipFill>
          <a:blip r:embed="rId2"/>
          <a:stretch>
            <a:fillRect/>
          </a:stretch>
        </p:blipFill>
        <p:spPr>
          <a:xfrm>
            <a:off x="1628132" y="4656115"/>
            <a:ext cx="6479969" cy="2201886"/>
          </a:xfrm>
          <a:prstGeom prst="rect">
            <a:avLst/>
          </a:prstGeom>
        </p:spPr>
      </p:pic>
    </p:spTree>
    <p:extLst>
      <p:ext uri="{BB962C8B-B14F-4D97-AF65-F5344CB8AC3E}">
        <p14:creationId xmlns:p14="http://schemas.microsoft.com/office/powerpoint/2010/main" val="16619437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a:t>
            </a:r>
            <a:endParaRPr lang="en-US" dirty="0"/>
          </a:p>
        </p:txBody>
      </p:sp>
      <p:pic>
        <p:nvPicPr>
          <p:cNvPr id="4" name="Picture 3"/>
          <p:cNvPicPr>
            <a:picLocks noChangeAspect="1"/>
          </p:cNvPicPr>
          <p:nvPr/>
        </p:nvPicPr>
        <p:blipFill>
          <a:blip r:embed="rId2"/>
          <a:stretch>
            <a:fillRect/>
          </a:stretch>
        </p:blipFill>
        <p:spPr>
          <a:xfrm>
            <a:off x="0" y="1188449"/>
            <a:ext cx="9144000" cy="5669551"/>
          </a:xfrm>
          <a:prstGeom prst="rect">
            <a:avLst/>
          </a:prstGeom>
        </p:spPr>
      </p:pic>
    </p:spTree>
    <p:extLst>
      <p:ext uri="{BB962C8B-B14F-4D97-AF65-F5344CB8AC3E}">
        <p14:creationId xmlns:p14="http://schemas.microsoft.com/office/powerpoint/2010/main" val="159647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 Life</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sz="2800" dirty="0" smtClean="0"/>
              <a:t>“Oh man” that is a new species of kangaroo. There are 62 and more types of kangaroos. Even though there are 62 types there are only 60 different species. Kangaroos have roles such as, male kangaroos are called </a:t>
            </a:r>
            <a:r>
              <a:rPr lang="en-US" sz="2800" b="1" u="sng" dirty="0" err="1" smtClean="0">
                <a:solidFill>
                  <a:srgbClr val="FF0000"/>
                </a:solidFill>
              </a:rPr>
              <a:t>bommer’s</a:t>
            </a:r>
            <a:r>
              <a:rPr lang="en-US" sz="2800" dirty="0" smtClean="0"/>
              <a:t>, and females are called </a:t>
            </a:r>
            <a:r>
              <a:rPr lang="en-US" sz="2800" b="1" u="sng" dirty="0" smtClean="0">
                <a:solidFill>
                  <a:srgbClr val="F1008A"/>
                </a:solidFill>
              </a:rPr>
              <a:t>flyers</a:t>
            </a:r>
            <a:r>
              <a:rPr lang="en-US" sz="2800" dirty="0" smtClean="0"/>
              <a:t>. Kangaroos live in groups called </a:t>
            </a:r>
            <a:r>
              <a:rPr lang="en-US" sz="2800" b="1" u="sng" dirty="0" smtClean="0">
                <a:solidFill>
                  <a:srgbClr val="EC4792"/>
                </a:solidFill>
              </a:rPr>
              <a:t>mobs</a:t>
            </a:r>
            <a:r>
              <a:rPr lang="en-US" sz="2800" dirty="0" smtClean="0"/>
              <a:t>. Kangaroos are related to Quokka’s, banded-hare wallaby’s, and the musky rat kangaroos.</a:t>
            </a:r>
            <a:endParaRPr lang="en-US" sz="2800" dirty="0"/>
          </a:p>
        </p:txBody>
      </p:sp>
    </p:spTree>
    <p:extLst>
      <p:ext uri="{BB962C8B-B14F-4D97-AF65-F5344CB8AC3E}">
        <p14:creationId xmlns:p14="http://schemas.microsoft.com/office/powerpoint/2010/main" val="7510904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310</TotalTime>
  <Words>785</Words>
  <Application>Microsoft Macintosh PowerPoint</Application>
  <PresentationFormat>On-screen Show (4:3)</PresentationFormat>
  <Paragraphs>52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Kangaroos</vt:lpstr>
      <vt:lpstr>Table of Contents</vt:lpstr>
      <vt:lpstr>Habitat Sweet Habitat</vt:lpstr>
      <vt:lpstr>Map of where kangaroos live</vt:lpstr>
      <vt:lpstr>Eye of the Tiger</vt:lpstr>
      <vt:lpstr>Kangarooistics</vt:lpstr>
      <vt:lpstr>The Circle of Life</vt:lpstr>
      <vt:lpstr>Diagram </vt:lpstr>
      <vt:lpstr>Secret Life</vt:lpstr>
      <vt:lpstr>Fun Facts</vt:lpstr>
      <vt:lpstr>Conclusion</vt:lpstr>
      <vt:lpstr>Glossary</vt:lpstr>
      <vt:lpstr>Resources</vt:lpstr>
      <vt:lpstr>About the Author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Kangaroos</dc:title>
  <dc:creator>lily</dc:creator>
  <cp:lastModifiedBy>lily</cp:lastModifiedBy>
  <cp:revision>39</cp:revision>
  <dcterms:created xsi:type="dcterms:W3CDTF">2013-04-08T17:46:51Z</dcterms:created>
  <dcterms:modified xsi:type="dcterms:W3CDTF">2013-04-24T17:52:10Z</dcterms:modified>
</cp:coreProperties>
</file>